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ja-JP"/>
    </a:defPPr>
    <a:lvl1pPr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120" y="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01B29AE-E6CC-43E0-9985-35B17B430EA2}" type="datetimeFigureOut">
              <a:rPr lang="ja-JP" altLang="en-US"/>
              <a:pPr>
                <a:defRPr/>
              </a:pPr>
              <a:t>2017/4/6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B162F1E-55A0-4AFF-AE4C-6D4376238D5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26145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5124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E74CA41-CB0E-4A02-BD47-0A6BD0D315A6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9320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1925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6AF5DCBB-1423-44A3-87D6-CEFBBB0D298A}" type="datetime1">
              <a:rPr lang="ja-JP" altLang="en-US"/>
              <a:pPr>
                <a:defRPr/>
              </a:pPr>
              <a:t>2017/4/6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C4178CEC-0789-42B8-B4DA-04CE858B2C9D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/>
          <p:cNvSpPr>
            <a:spLocks noGrp="1"/>
          </p:cNvSpPr>
          <p:nvPr>
            <p:ph type="ctrTitle" idx="4294967295"/>
          </p:nvPr>
        </p:nvSpPr>
        <p:spPr>
          <a:xfrm>
            <a:off x="685800" y="584200"/>
            <a:ext cx="7772400" cy="3016250"/>
          </a:xfrm>
        </p:spPr>
        <p:txBody>
          <a:bodyPr/>
          <a:lstStyle/>
          <a:p>
            <a:pPr eaLnBrk="1" hangingPunct="1"/>
            <a:r>
              <a:rPr lang="ja-JP" altLang="en-US" sz="2000" smtClean="0">
                <a:latin typeface="ＭＳ Ｐゴシック" panose="020B0600070205080204" pitchFamily="50" charset="-128"/>
              </a:rPr>
              <a:t>第</a:t>
            </a:r>
            <a:r>
              <a:rPr lang="en-US" altLang="ja-JP" sz="2000" smtClean="0">
                <a:latin typeface="ＭＳ Ｐゴシック" panose="020B0600070205080204" pitchFamily="50" charset="-128"/>
              </a:rPr>
              <a:t>○</a:t>
            </a:r>
            <a:r>
              <a:rPr lang="ja-JP" altLang="en-US" sz="2000" smtClean="0">
                <a:latin typeface="ＭＳ Ｐゴシック" panose="020B0600070205080204" pitchFamily="50" charset="-128"/>
              </a:rPr>
              <a:t>○○回関東連合産科婦人科学会総会・学術集会</a:t>
            </a:r>
            <a:r>
              <a:rPr lang="ja-JP" altLang="en-US" sz="2400" smtClean="0">
                <a:latin typeface="ＭＳ Ｐゴシック" panose="020B0600070205080204" pitchFamily="50" charset="-128"/>
              </a:rPr>
              <a:t/>
            </a:r>
            <a:br>
              <a:rPr lang="ja-JP" altLang="en-US" sz="2400" smtClean="0">
                <a:latin typeface="ＭＳ Ｐゴシック" panose="020B0600070205080204" pitchFamily="50" charset="-128"/>
              </a:rPr>
            </a:br>
            <a:r>
              <a:rPr lang="ja-JP" altLang="en-US" sz="3200" smtClean="0">
                <a:latin typeface="ＭＳ Ｐゴシック" panose="020B0600070205080204" pitchFamily="50" charset="-128"/>
              </a:rPr>
              <a:t>利益相反状態の開示</a:t>
            </a:r>
            <a:r>
              <a:rPr lang="ja-JP" altLang="en-US" sz="2400" smtClean="0">
                <a:latin typeface="ＭＳ Ｐゴシック" panose="020B0600070205080204" pitchFamily="50" charset="-128"/>
              </a:rPr>
              <a:t/>
            </a:r>
            <a:br>
              <a:rPr lang="ja-JP" altLang="en-US" sz="2400" smtClean="0">
                <a:latin typeface="ＭＳ Ｐゴシック" panose="020B0600070205080204" pitchFamily="50" charset="-128"/>
              </a:rPr>
            </a:br>
            <a:r>
              <a:rPr lang="en-US" altLang="ja-JP" sz="2400" smtClean="0"/>
              <a:t> </a:t>
            </a:r>
            <a:r>
              <a:rPr lang="ja-JP" altLang="en-US" sz="2400" smtClean="0">
                <a:latin typeface="ＭＳ Ｐゴシック" panose="020B0600070205080204" pitchFamily="50" charset="-128"/>
              </a:rPr>
              <a:t/>
            </a:r>
            <a:br>
              <a:rPr lang="ja-JP" altLang="en-US" sz="2400" smtClean="0">
                <a:latin typeface="ＭＳ Ｐゴシック" panose="020B0600070205080204" pitchFamily="50" charset="-128"/>
              </a:rPr>
            </a:br>
            <a:r>
              <a:rPr lang="ja-JP" altLang="en-US" sz="2000" smtClean="0">
                <a:latin typeface="ＭＳ Ｐゴシック" panose="020B0600070205080204" pitchFamily="50" charset="-128"/>
              </a:rPr>
              <a:t>筆頭演者氏名：　</a:t>
            </a:r>
            <a:r>
              <a:rPr lang="en-US" altLang="ja-JP" sz="2000" smtClean="0">
                <a:latin typeface="ＭＳ Ｐゴシック" panose="020B0600070205080204" pitchFamily="50" charset="-128"/>
              </a:rPr>
              <a:t>○○</a:t>
            </a:r>
            <a:r>
              <a:rPr lang="ja-JP" altLang="en-US" sz="2000" smtClean="0">
                <a:latin typeface="ＭＳ Ｐゴシック" panose="020B0600070205080204" pitchFamily="50" charset="-128"/>
              </a:rPr>
              <a:t>　</a:t>
            </a:r>
            <a:r>
              <a:rPr lang="en-US" altLang="ja-JP" sz="2000" smtClean="0">
                <a:latin typeface="ＭＳ Ｐゴシック" panose="020B0600070205080204" pitchFamily="50" charset="-128"/>
              </a:rPr>
              <a:t>○○</a:t>
            </a:r>
            <a:br>
              <a:rPr lang="en-US" altLang="ja-JP" sz="2000" smtClean="0">
                <a:latin typeface="ＭＳ Ｐゴシック" panose="020B0600070205080204" pitchFamily="50" charset="-128"/>
              </a:rPr>
            </a:br>
            <a:r>
              <a:rPr lang="ja-JP" altLang="en-US" sz="2000" smtClean="0">
                <a:latin typeface="ＭＳ Ｐゴシック" panose="020B0600070205080204" pitchFamily="50" charset="-128"/>
              </a:rPr>
              <a:t>所　属：　</a:t>
            </a:r>
            <a:r>
              <a:rPr lang="en-US" altLang="ja-JP" sz="2000" smtClean="0">
                <a:latin typeface="ＭＳ Ｐゴシック" panose="020B0600070205080204" pitchFamily="50" charset="-128"/>
              </a:rPr>
              <a:t>△△△△</a:t>
            </a:r>
            <a:r>
              <a:rPr lang="ja-JP" altLang="en-US" sz="2000" smtClean="0">
                <a:latin typeface="ＭＳ Ｐゴシック" panose="020B0600070205080204" pitchFamily="50" charset="-128"/>
              </a:rPr>
              <a:t>産婦人科</a:t>
            </a:r>
            <a:r>
              <a:rPr lang="ja-JP" altLang="en-US" sz="2400" smtClean="0">
                <a:latin typeface="ＭＳ Ｐゴシック" panose="020B0600070205080204" pitchFamily="50" charset="-128"/>
              </a:rPr>
              <a:t/>
            </a:r>
            <a:br>
              <a:rPr lang="ja-JP" altLang="en-US" sz="2400" smtClean="0">
                <a:latin typeface="ＭＳ Ｐゴシック" panose="020B0600070205080204" pitchFamily="50" charset="-128"/>
              </a:rPr>
            </a:br>
            <a:endParaRPr lang="ja-JP" altLang="en-US" sz="2400" smtClean="0">
              <a:latin typeface="ＭＳ Ｐゴシック" panose="020B0600070205080204" pitchFamily="50" charset="-128"/>
            </a:endParaRPr>
          </a:p>
        </p:txBody>
      </p:sp>
      <p:sp>
        <p:nvSpPr>
          <p:cNvPr id="3075" name="サブタイトル 2"/>
          <p:cNvSpPr>
            <a:spLocks noGrp="1"/>
          </p:cNvSpPr>
          <p:nvPr>
            <p:ph type="subTitle" idx="4294967295"/>
          </p:nvPr>
        </p:nvSpPr>
        <p:spPr>
          <a:xfrm>
            <a:off x="381000" y="3886200"/>
            <a:ext cx="8382000" cy="266700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ja-JP" altLang="en-US" sz="2000" smtClean="0">
                <a:latin typeface="ＭＳ Ｐゴシック" panose="020B0600070205080204" pitchFamily="50" charset="-128"/>
              </a:rPr>
              <a:t>私の今回の演題に関連して、開示すべき利益相反状態は以下のとおりです。</a:t>
            </a:r>
            <a:endParaRPr lang="en-US" altLang="ja-JP" sz="2000" smtClean="0">
              <a:latin typeface="ＭＳ Ｐゴシック" panose="020B0600070205080204" pitchFamily="50" charset="-128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ja-JP" altLang="en-US" sz="2000" smtClean="0">
              <a:latin typeface="ＭＳ Ｐゴシック" panose="020B0600070205080204" pitchFamily="50" charset="-128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ja-JP" altLang="en-US" sz="2000" smtClean="0">
                <a:latin typeface="ＭＳ Ｐゴシック" panose="020B0600070205080204" pitchFamily="50" charset="-128"/>
              </a:rPr>
              <a:t>　　　　　　　役員・顧問職</a:t>
            </a:r>
            <a:r>
              <a:rPr lang="en-US" altLang="ja-JP" sz="2000" smtClean="0">
                <a:latin typeface="ＭＳ Ｐゴシック" panose="020B0600070205080204" pitchFamily="50" charset="-128"/>
              </a:rPr>
              <a:t>/</a:t>
            </a:r>
            <a:r>
              <a:rPr lang="ja-JP" altLang="en-US" sz="2000" smtClean="0">
                <a:latin typeface="ＭＳ Ｐゴシック" panose="020B0600070205080204" pitchFamily="50" charset="-128"/>
              </a:rPr>
              <a:t>寄付講座所属　　　　　</a:t>
            </a:r>
            <a:r>
              <a:rPr lang="en-US" altLang="ja-JP" sz="2000" smtClean="0">
                <a:latin typeface="ＭＳ Ｐゴシック" panose="020B0600070205080204" pitchFamily="50" charset="-128"/>
              </a:rPr>
              <a:t>○○</a:t>
            </a:r>
            <a:r>
              <a:rPr lang="ja-JP" altLang="en-US" sz="2000" smtClean="0">
                <a:latin typeface="ＭＳ Ｐゴシック" panose="020B0600070205080204" pitchFamily="50" charset="-128"/>
              </a:rPr>
              <a:t>製薬株式会社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ja-JP" altLang="en-US" sz="2000" smtClean="0">
                <a:latin typeface="ＭＳ Ｐゴシック" panose="020B0600070205080204" pitchFamily="50" charset="-128"/>
              </a:rPr>
              <a:t>　　　　　　　講演料など　　　　　</a:t>
            </a:r>
            <a:r>
              <a:rPr lang="en-US" altLang="ja-JP" sz="2000" smtClean="0">
                <a:latin typeface="ＭＳ Ｐゴシック" panose="020B0600070205080204" pitchFamily="50" charset="-128"/>
              </a:rPr>
              <a:t>□□</a:t>
            </a:r>
            <a:r>
              <a:rPr lang="ja-JP" altLang="en-US" sz="2000" smtClean="0">
                <a:latin typeface="ＭＳ Ｐゴシック" panose="020B0600070205080204" pitchFamily="50" charset="-128"/>
              </a:rPr>
              <a:t>製薬株式会社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ja-JP" altLang="en-US" sz="2000" smtClean="0">
                <a:latin typeface="ＭＳ Ｐゴシック" panose="020B0600070205080204" pitchFamily="50" charset="-128"/>
              </a:rPr>
              <a:t>　　　　　　　研究費</a:t>
            </a:r>
            <a:r>
              <a:rPr lang="en-US" altLang="ja-JP" sz="2000" smtClean="0">
                <a:latin typeface="ＭＳ Ｐゴシック" panose="020B0600070205080204" pitchFamily="50" charset="-128"/>
              </a:rPr>
              <a:t>/</a:t>
            </a:r>
            <a:r>
              <a:rPr lang="ja-JP" altLang="en-US" sz="2000" smtClean="0">
                <a:latin typeface="ＭＳ Ｐゴシック" panose="020B0600070205080204" pitchFamily="50" charset="-128"/>
              </a:rPr>
              <a:t>奨学寄付金　　　　　株式会社</a:t>
            </a:r>
            <a:r>
              <a:rPr lang="en-US" altLang="ja-JP" sz="2000" smtClean="0">
                <a:latin typeface="ＭＳ Ｐゴシック" panose="020B0600070205080204" pitchFamily="50" charset="-128"/>
              </a:rPr>
              <a:t>××</a:t>
            </a:r>
            <a:r>
              <a:rPr lang="ja-JP" altLang="en-US" sz="2000" smtClean="0">
                <a:latin typeface="ＭＳ Ｐゴシック" panose="020B0600070205080204" pitchFamily="50" charset="-128"/>
              </a:rPr>
              <a:t>ファーマ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ja-JP" altLang="en-US" sz="2000" smtClean="0">
              <a:latin typeface="ＭＳ Ｐゴシック" panose="020B0600070205080204" pitchFamily="50" charset="-128"/>
            </a:endParaRPr>
          </a:p>
        </p:txBody>
      </p:sp>
      <p:sp>
        <p:nvSpPr>
          <p:cNvPr id="4" name="正方形/長方形 3"/>
          <p:cNvSpPr>
            <a:spLocks noChangeArrowheads="1"/>
          </p:cNvSpPr>
          <p:nvPr/>
        </p:nvSpPr>
        <p:spPr bwMode="auto">
          <a:xfrm>
            <a:off x="1371600" y="584200"/>
            <a:ext cx="6400800" cy="269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33</Words>
  <Application>Microsoft Office PowerPoint</Application>
  <PresentationFormat>画面に合わせる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第○○○回関東連合産科婦人科学会総会・学術集会 利益相反状態の開示   筆頭演者氏名：　○○　○○ 所　属：　△△△△産婦人科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濱田 洋実</dc:creator>
  <cp:lastModifiedBy>arai yuri</cp:lastModifiedBy>
  <cp:revision>8</cp:revision>
  <dcterms:created xsi:type="dcterms:W3CDTF">2010-12-17T06:53:41Z</dcterms:created>
  <dcterms:modified xsi:type="dcterms:W3CDTF">2017-04-06T01:30:45Z</dcterms:modified>
</cp:coreProperties>
</file>