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20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26A8B7D-70B6-4A28-ACA1-0335594A4274}" type="datetimeFigureOut">
              <a:rPr lang="ja-JP" altLang="en-US"/>
              <a:pPr>
                <a:defRPr/>
              </a:pPr>
              <a:t>2017/4/6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72E3201-3694-4FF6-8970-09BB3688CE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3364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512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CC7A479-AA60-4A4C-96E6-E67AB1176A49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6258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0018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741D5B18-5C51-4CA8-9A1D-BBB70830C0B8}" type="datetime1">
              <a:rPr lang="ja-JP" altLang="en-US"/>
              <a:pPr>
                <a:defRPr/>
              </a:pPr>
              <a:t>2017/4/6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BB2D73D-FC22-485B-96E0-7138B77B420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ctrTitle" idx="4294967295"/>
          </p:nvPr>
        </p:nvSpPr>
        <p:spPr>
          <a:xfrm>
            <a:off x="685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smtClean="0"/>
              <a:t>第</a:t>
            </a:r>
            <a:r>
              <a:rPr lang="en-US" altLang="ja-JP" sz="2000" smtClean="0"/>
              <a:t>○○</a:t>
            </a:r>
            <a:r>
              <a:rPr lang="ja-JP" altLang="en-US" sz="2000" smtClean="0"/>
              <a:t>○回関東連合産科婦人科学会総会・学術集会</a:t>
            </a:r>
            <a:r>
              <a:rPr lang="ja-JP" altLang="en-US" sz="2400" smtClean="0"/>
              <a:t/>
            </a:r>
            <a:br>
              <a:rPr lang="ja-JP" altLang="en-US" sz="2400" smtClean="0"/>
            </a:br>
            <a:r>
              <a:rPr lang="ja-JP" altLang="en-US" sz="3200" smtClean="0"/>
              <a:t>利益相反状態の開示</a:t>
            </a:r>
            <a:r>
              <a:rPr lang="ja-JP" altLang="en-US" sz="2400" smtClean="0"/>
              <a:t/>
            </a:r>
            <a:br>
              <a:rPr lang="ja-JP" altLang="en-US" sz="2400" smtClean="0"/>
            </a:br>
            <a:r>
              <a:rPr lang="en-US" altLang="ja-JP" sz="2400" smtClean="0"/>
              <a:t> </a:t>
            </a:r>
            <a:r>
              <a:rPr lang="ja-JP" altLang="en-US" sz="2400" smtClean="0"/>
              <a:t/>
            </a:r>
            <a:br>
              <a:rPr lang="ja-JP" altLang="en-US" sz="2400" smtClean="0"/>
            </a:br>
            <a:r>
              <a:rPr lang="ja-JP" altLang="en-US" sz="2000" smtClean="0"/>
              <a:t>筆頭演者氏名：　</a:t>
            </a:r>
            <a:r>
              <a:rPr lang="en-US" altLang="ja-JP" sz="2000" smtClean="0"/>
              <a:t>○○</a:t>
            </a:r>
            <a:r>
              <a:rPr lang="ja-JP" altLang="en-US" sz="2000" smtClean="0"/>
              <a:t>　</a:t>
            </a:r>
            <a:r>
              <a:rPr lang="en-US" altLang="ja-JP" sz="2000" smtClean="0"/>
              <a:t>○○</a:t>
            </a:r>
            <a:br>
              <a:rPr lang="en-US" altLang="ja-JP" sz="2000" smtClean="0"/>
            </a:br>
            <a:r>
              <a:rPr lang="ja-JP" altLang="en-US" sz="2000" smtClean="0"/>
              <a:t>所　属：　</a:t>
            </a:r>
            <a:r>
              <a:rPr lang="en-US" altLang="ja-JP" sz="2000" smtClean="0"/>
              <a:t>△△△△</a:t>
            </a:r>
            <a:r>
              <a:rPr lang="ja-JP" altLang="en-US" sz="2000" smtClean="0"/>
              <a:t>産婦人科</a:t>
            </a:r>
            <a:r>
              <a:rPr lang="ja-JP" altLang="en-US" sz="2400" smtClean="0"/>
              <a:t/>
            </a:r>
            <a:br>
              <a:rPr lang="ja-JP" altLang="en-US" sz="2400" smtClean="0"/>
            </a:br>
            <a:endParaRPr lang="ja-JP" altLang="en-US" sz="2400" smtClean="0"/>
          </a:p>
        </p:txBody>
      </p:sp>
      <p:sp>
        <p:nvSpPr>
          <p:cNvPr id="3075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381000" y="3886200"/>
            <a:ext cx="8382000" cy="17526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ja-JP" altLang="en-US" sz="2000" smtClean="0"/>
              <a:t>私の今回の演題に関連して、開示すべき利益相反状態はありません。 </a:t>
            </a:r>
          </a:p>
        </p:txBody>
      </p:sp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371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30</Words>
  <Application>Microsoft Office PowerPoint</Application>
  <PresentationFormat>画面に合わせる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第○○○回関東連合産科婦人科学会総会・学術集会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濱田 洋実</dc:creator>
  <cp:lastModifiedBy>arai yuri</cp:lastModifiedBy>
  <cp:revision>8</cp:revision>
  <dcterms:created xsi:type="dcterms:W3CDTF">2010-12-17T06:53:41Z</dcterms:created>
  <dcterms:modified xsi:type="dcterms:W3CDTF">2017-04-06T01:31:00Z</dcterms:modified>
</cp:coreProperties>
</file>